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60" r:id="rId4"/>
    <p:sldId id="262" r:id="rId5"/>
    <p:sldId id="263" r:id="rId6"/>
    <p:sldId id="264" r:id="rId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0" y="3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974AD-54E3-4B8A-AEA7-E0A25DB1A19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5CC4DEE-5C17-41C2-832F-509DE6A11C4B}">
      <dgm:prSet phldrT="[文字]" custT="1"/>
      <dgm:spPr/>
      <dgm:t>
        <a:bodyPr/>
        <a:lstStyle/>
        <a:p>
          <a:pPr>
            <a:lnSpc>
              <a:spcPts val="1600"/>
            </a:lnSpc>
          </a:pPr>
          <a:r>
            <a:rPr lang="zh-TW" altLang="en-US" sz="1200" b="0" dirty="0" smtClean="0">
              <a:latin typeface="Adobe 繁黑體 Std B" pitchFamily="34" charset="-120"/>
              <a:ea typeface="Adobe 繁黑體 Std B" pitchFamily="34" charset="-120"/>
            </a:rPr>
            <a:t>輔大教程</a:t>
          </a:r>
          <a:endParaRPr lang="zh-TW" altLang="en-US" sz="1200" b="0" dirty="0">
            <a:latin typeface="Adobe 繁黑體 Std B" pitchFamily="34" charset="-120"/>
            <a:ea typeface="Adobe 繁黑體 Std B" pitchFamily="34" charset="-120"/>
          </a:endParaRPr>
        </a:p>
      </dgm:t>
    </dgm:pt>
    <dgm:pt modelId="{477F5617-03D7-4918-902B-908E7D199179}" type="parTrans" cxnId="{83775342-94DA-4BCF-884B-DCA91417C8D7}">
      <dgm:prSet/>
      <dgm:spPr/>
      <dgm:t>
        <a:bodyPr/>
        <a:lstStyle/>
        <a:p>
          <a:endParaRPr lang="zh-TW" altLang="en-US"/>
        </a:p>
      </dgm:t>
    </dgm:pt>
    <dgm:pt modelId="{80309024-9815-4697-8632-7AD9E95DB154}" type="sibTrans" cxnId="{83775342-94DA-4BCF-884B-DCA91417C8D7}">
      <dgm:prSet/>
      <dgm:spPr/>
      <dgm:t>
        <a:bodyPr/>
        <a:lstStyle/>
        <a:p>
          <a:endParaRPr lang="zh-TW" altLang="en-US"/>
        </a:p>
      </dgm:t>
    </dgm:pt>
    <dgm:pt modelId="{4E1974FD-A263-4432-8389-72F19ABABB88}" type="asst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營長／副營長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A19D769D-C77C-4F8F-8E85-A6943EDF0079}" type="parTrans" cxnId="{17807E85-E8C8-4288-BD15-F8041A95C3F2}">
      <dgm:prSet/>
      <dgm:spPr/>
      <dgm:t>
        <a:bodyPr/>
        <a:lstStyle/>
        <a:p>
          <a:endParaRPr lang="zh-TW" altLang="en-US"/>
        </a:p>
      </dgm:t>
    </dgm:pt>
    <dgm:pt modelId="{40DB9F27-E799-44DD-9AD9-54E9F33AEC19}" type="sibTrans" cxnId="{17807E85-E8C8-4288-BD15-F8041A95C3F2}">
      <dgm:prSet/>
      <dgm:spPr/>
      <dgm:t>
        <a:bodyPr/>
        <a:lstStyle/>
        <a:p>
          <a:endParaRPr lang="zh-TW" altLang="en-US"/>
        </a:p>
      </dgm:t>
    </dgm:pt>
    <dgm:pt modelId="{901A7DA9-D81C-4730-AEAF-DC0831836AA7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動態股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810BC4B5-96F7-4DFE-A5FC-74974889B017}" type="parTrans" cxnId="{77AB734F-4A15-43B8-A6D4-CBFF43FC4CE7}">
      <dgm:prSet/>
      <dgm:spPr/>
      <dgm:t>
        <a:bodyPr/>
        <a:lstStyle/>
        <a:p>
          <a:endParaRPr lang="zh-TW" altLang="en-US"/>
        </a:p>
      </dgm:t>
    </dgm:pt>
    <dgm:pt modelId="{0875EADA-08A5-4106-8525-BCBF6D0FDC42}" type="sibTrans" cxnId="{77AB734F-4A15-43B8-A6D4-CBFF43FC4CE7}">
      <dgm:prSet/>
      <dgm:spPr/>
      <dgm:t>
        <a:bodyPr/>
        <a:lstStyle/>
        <a:p>
          <a:endParaRPr lang="zh-TW" altLang="en-US"/>
        </a:p>
      </dgm:t>
    </dgm:pt>
    <dgm:pt modelId="{DBC12872-DF79-4F3D-A516-582F23A4B8CF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靜態股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D80860FC-581E-4787-AA4A-7EA164BD9093}" type="parTrans" cxnId="{5B3416C1-F4D5-440F-8371-D147DB1B96E2}">
      <dgm:prSet/>
      <dgm:spPr/>
      <dgm:t>
        <a:bodyPr/>
        <a:lstStyle/>
        <a:p>
          <a:endParaRPr lang="zh-TW" altLang="en-US"/>
        </a:p>
      </dgm:t>
    </dgm:pt>
    <dgm:pt modelId="{C928D0FA-5CE1-431E-975C-5493E3616A9D}" type="sibTrans" cxnId="{5B3416C1-F4D5-440F-8371-D147DB1B96E2}">
      <dgm:prSet/>
      <dgm:spPr/>
      <dgm:t>
        <a:bodyPr/>
        <a:lstStyle/>
        <a:p>
          <a:endParaRPr lang="zh-TW" altLang="en-US"/>
        </a:p>
      </dgm:t>
    </dgm:pt>
    <dgm:pt modelId="{345755DC-FC4E-49FB-8172-EECC43AF2D77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體育股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4AB84491-93C3-4DFF-B600-2325B1FF9CD1}" type="parTrans" cxnId="{AA89DB78-9010-43D2-92FA-99C4836078CF}">
      <dgm:prSet/>
      <dgm:spPr/>
      <dgm:t>
        <a:bodyPr/>
        <a:lstStyle/>
        <a:p>
          <a:endParaRPr lang="zh-TW" altLang="en-US"/>
        </a:p>
      </dgm:t>
    </dgm:pt>
    <dgm:pt modelId="{8FC4DE84-4FEB-4360-BEBA-743A498C9810}" type="sibTrans" cxnId="{AA89DB78-9010-43D2-92FA-99C4836078CF}">
      <dgm:prSet/>
      <dgm:spPr/>
      <dgm:t>
        <a:bodyPr/>
        <a:lstStyle/>
        <a:p>
          <a:endParaRPr lang="zh-TW" altLang="en-US"/>
        </a:p>
      </dgm:t>
    </dgm:pt>
    <dgm:pt modelId="{D63FFF48-2799-4102-9F9E-738AD236F6A9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活動股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044D1F2C-F076-4606-A89C-FD69359D4C76}" type="parTrans" cxnId="{6EB03070-B493-406A-9CE2-DCA3854B1B9B}">
      <dgm:prSet/>
      <dgm:spPr/>
      <dgm:t>
        <a:bodyPr/>
        <a:lstStyle/>
        <a:p>
          <a:endParaRPr lang="zh-TW" altLang="en-US"/>
        </a:p>
      </dgm:t>
    </dgm:pt>
    <dgm:pt modelId="{421C2272-BD87-4469-B285-CC3CBC4B1B38}" type="sibTrans" cxnId="{6EB03070-B493-406A-9CE2-DCA3854B1B9B}">
      <dgm:prSet/>
      <dgm:spPr/>
      <dgm:t>
        <a:bodyPr/>
        <a:lstStyle/>
        <a:p>
          <a:endParaRPr lang="zh-TW" altLang="en-US"/>
        </a:p>
      </dgm:t>
    </dgm:pt>
    <dgm:pt modelId="{9FB1A479-4BA0-468A-9D4D-31AA975540A8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主題股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B5581915-ADB7-4D1A-A98D-B6434ABDE220}" type="parTrans" cxnId="{9D16D669-8CC0-45E2-B9F8-4D56F3931445}">
      <dgm:prSet/>
      <dgm:spPr/>
      <dgm:t>
        <a:bodyPr/>
        <a:lstStyle/>
        <a:p>
          <a:endParaRPr lang="zh-TW" altLang="en-US"/>
        </a:p>
      </dgm:t>
    </dgm:pt>
    <dgm:pt modelId="{6B90A689-1B32-4A73-AC61-FD66AEEB2354}" type="sibTrans" cxnId="{9D16D669-8CC0-45E2-B9F8-4D56F3931445}">
      <dgm:prSet/>
      <dgm:spPr/>
      <dgm:t>
        <a:bodyPr/>
        <a:lstStyle/>
        <a:p>
          <a:endParaRPr lang="zh-TW" altLang="en-US"/>
        </a:p>
      </dgm:t>
    </dgm:pt>
    <dgm:pt modelId="{44A5EDD7-3A64-4C61-9A46-FF1A9AAEC9BA}">
      <dgm:prSet phldrT="[文字]" custT="1"/>
      <dgm:spPr/>
      <dgm:t>
        <a:bodyPr/>
        <a:lstStyle/>
        <a:p>
          <a:r>
            <a:rPr lang="zh-TW" altLang="en-US" sz="1200" dirty="0" smtClean="0">
              <a:latin typeface="Adobe 繁黑體 Std B" pitchFamily="34" charset="-120"/>
              <a:ea typeface="Adobe 繁黑體 Std B" pitchFamily="34" charset="-120"/>
            </a:rPr>
            <a:t>機動股</a:t>
          </a:r>
          <a:endParaRPr lang="zh-TW" altLang="en-US" sz="1200" dirty="0">
            <a:latin typeface="Adobe 繁黑體 Std B" pitchFamily="34" charset="-120"/>
            <a:ea typeface="Adobe 繁黑體 Std B" pitchFamily="34" charset="-120"/>
          </a:endParaRPr>
        </a:p>
      </dgm:t>
    </dgm:pt>
    <dgm:pt modelId="{F88F9388-6B55-471D-8819-5F7ECF06A5FA}" type="parTrans" cxnId="{FCA4E2B4-21CB-4293-9FC9-9E9F382EEECD}">
      <dgm:prSet/>
      <dgm:spPr/>
      <dgm:t>
        <a:bodyPr/>
        <a:lstStyle/>
        <a:p>
          <a:endParaRPr lang="zh-TW" altLang="en-US"/>
        </a:p>
      </dgm:t>
    </dgm:pt>
    <dgm:pt modelId="{37209640-8F6A-420D-8CB0-CDE525B2A042}" type="sibTrans" cxnId="{FCA4E2B4-21CB-4293-9FC9-9E9F382EEECD}">
      <dgm:prSet/>
      <dgm:spPr/>
      <dgm:t>
        <a:bodyPr/>
        <a:lstStyle/>
        <a:p>
          <a:endParaRPr lang="zh-TW" altLang="en-US"/>
        </a:p>
      </dgm:t>
    </dgm:pt>
    <dgm:pt modelId="{27F1D7A4-9EA2-428A-8877-032D241DFCE3}" type="pres">
      <dgm:prSet presAssocID="{8CC974AD-54E3-4B8A-AEA7-E0A25DB1A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856F6436-8D0B-4678-BEB8-1D758B6E2E3B}" type="pres">
      <dgm:prSet presAssocID="{05CC4DEE-5C17-41C2-832F-509DE6A11C4B}" presName="hierRoot1" presStyleCnt="0">
        <dgm:presLayoutVars>
          <dgm:hierBranch val="init"/>
        </dgm:presLayoutVars>
      </dgm:prSet>
      <dgm:spPr/>
    </dgm:pt>
    <dgm:pt modelId="{A1FE13E5-7A8C-4647-98CB-CEDB00B1124F}" type="pres">
      <dgm:prSet presAssocID="{05CC4DEE-5C17-41C2-832F-509DE6A11C4B}" presName="rootComposite1" presStyleCnt="0"/>
      <dgm:spPr/>
    </dgm:pt>
    <dgm:pt modelId="{249618C1-A7D8-4EE8-8D6E-108216B86BD3}" type="pres">
      <dgm:prSet presAssocID="{05CC4DEE-5C17-41C2-832F-509DE6A11C4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B34AAFA-9910-407A-BC37-E01AB176014E}" type="pres">
      <dgm:prSet presAssocID="{05CC4DEE-5C17-41C2-832F-509DE6A11C4B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DCFF71C7-11BF-44C9-B55C-094A4D4F84BD}" type="pres">
      <dgm:prSet presAssocID="{05CC4DEE-5C17-41C2-832F-509DE6A11C4B}" presName="hierChild2" presStyleCnt="0"/>
      <dgm:spPr/>
    </dgm:pt>
    <dgm:pt modelId="{AB0D06FF-6972-453D-A6C8-01FF0D53DDD6}" type="pres">
      <dgm:prSet presAssocID="{810BC4B5-96F7-4DFE-A5FC-74974889B017}" presName="Name37" presStyleLbl="parChTrans1D2" presStyleIdx="0" presStyleCnt="7"/>
      <dgm:spPr/>
      <dgm:t>
        <a:bodyPr/>
        <a:lstStyle/>
        <a:p>
          <a:endParaRPr lang="zh-TW" altLang="en-US"/>
        </a:p>
      </dgm:t>
    </dgm:pt>
    <dgm:pt modelId="{B3F3F4E5-51D7-46E8-9A12-FF3241A58236}" type="pres">
      <dgm:prSet presAssocID="{901A7DA9-D81C-4730-AEAF-DC0831836AA7}" presName="hierRoot2" presStyleCnt="0">
        <dgm:presLayoutVars>
          <dgm:hierBranch val="init"/>
        </dgm:presLayoutVars>
      </dgm:prSet>
      <dgm:spPr/>
    </dgm:pt>
    <dgm:pt modelId="{388A27B5-497D-4E65-A0D3-7B963155877B}" type="pres">
      <dgm:prSet presAssocID="{901A7DA9-D81C-4730-AEAF-DC0831836AA7}" presName="rootComposite" presStyleCnt="0"/>
      <dgm:spPr/>
    </dgm:pt>
    <dgm:pt modelId="{347DDA7A-6B68-46D8-86C5-63FAF384BEEA}" type="pres">
      <dgm:prSet presAssocID="{901A7DA9-D81C-4730-AEAF-DC0831836AA7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65E01A4-770B-4B7F-A835-B63EAEB43AB1}" type="pres">
      <dgm:prSet presAssocID="{901A7DA9-D81C-4730-AEAF-DC0831836AA7}" presName="rootConnector" presStyleLbl="node2" presStyleIdx="0" presStyleCnt="6"/>
      <dgm:spPr/>
      <dgm:t>
        <a:bodyPr/>
        <a:lstStyle/>
        <a:p>
          <a:endParaRPr lang="zh-TW" altLang="en-US"/>
        </a:p>
      </dgm:t>
    </dgm:pt>
    <dgm:pt modelId="{6A89F3D0-6D4B-4897-BFB3-998F7CEB134F}" type="pres">
      <dgm:prSet presAssocID="{901A7DA9-D81C-4730-AEAF-DC0831836AA7}" presName="hierChild4" presStyleCnt="0"/>
      <dgm:spPr/>
    </dgm:pt>
    <dgm:pt modelId="{FCAEF27D-E2D6-48EE-AC9D-6FDD7669BD02}" type="pres">
      <dgm:prSet presAssocID="{901A7DA9-D81C-4730-AEAF-DC0831836AA7}" presName="hierChild5" presStyleCnt="0"/>
      <dgm:spPr/>
    </dgm:pt>
    <dgm:pt modelId="{82182D7F-DA5F-4DE2-9670-7BE0842E5B99}" type="pres">
      <dgm:prSet presAssocID="{D80860FC-581E-4787-AA4A-7EA164BD9093}" presName="Name37" presStyleLbl="parChTrans1D2" presStyleIdx="1" presStyleCnt="7"/>
      <dgm:spPr/>
      <dgm:t>
        <a:bodyPr/>
        <a:lstStyle/>
        <a:p>
          <a:endParaRPr lang="zh-TW" altLang="en-US"/>
        </a:p>
      </dgm:t>
    </dgm:pt>
    <dgm:pt modelId="{83D9531B-641D-4272-BE22-7117462FB319}" type="pres">
      <dgm:prSet presAssocID="{DBC12872-DF79-4F3D-A516-582F23A4B8CF}" presName="hierRoot2" presStyleCnt="0">
        <dgm:presLayoutVars>
          <dgm:hierBranch val="init"/>
        </dgm:presLayoutVars>
      </dgm:prSet>
      <dgm:spPr/>
    </dgm:pt>
    <dgm:pt modelId="{BD706240-F1DC-4752-822C-FE00DFF724FB}" type="pres">
      <dgm:prSet presAssocID="{DBC12872-DF79-4F3D-A516-582F23A4B8CF}" presName="rootComposite" presStyleCnt="0"/>
      <dgm:spPr/>
    </dgm:pt>
    <dgm:pt modelId="{6BAAC6C6-3AF4-4A3E-A629-0CE525E23CB8}" type="pres">
      <dgm:prSet presAssocID="{DBC12872-DF79-4F3D-A516-582F23A4B8CF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99120B6-8CEE-45A7-AF9E-754E5A9AC456}" type="pres">
      <dgm:prSet presAssocID="{DBC12872-DF79-4F3D-A516-582F23A4B8CF}" presName="rootConnector" presStyleLbl="node2" presStyleIdx="1" presStyleCnt="6"/>
      <dgm:spPr/>
      <dgm:t>
        <a:bodyPr/>
        <a:lstStyle/>
        <a:p>
          <a:endParaRPr lang="zh-TW" altLang="en-US"/>
        </a:p>
      </dgm:t>
    </dgm:pt>
    <dgm:pt modelId="{79FAFE4E-44AB-4039-9EF1-9E5C55FADD10}" type="pres">
      <dgm:prSet presAssocID="{DBC12872-DF79-4F3D-A516-582F23A4B8CF}" presName="hierChild4" presStyleCnt="0"/>
      <dgm:spPr/>
    </dgm:pt>
    <dgm:pt modelId="{39501342-F5D7-4AA2-86F1-616472DEFEE1}" type="pres">
      <dgm:prSet presAssocID="{DBC12872-DF79-4F3D-A516-582F23A4B8CF}" presName="hierChild5" presStyleCnt="0"/>
      <dgm:spPr/>
    </dgm:pt>
    <dgm:pt modelId="{EEB5E174-182C-4706-B058-87EEADF210F7}" type="pres">
      <dgm:prSet presAssocID="{4AB84491-93C3-4DFF-B600-2325B1FF9CD1}" presName="Name37" presStyleLbl="parChTrans1D2" presStyleIdx="2" presStyleCnt="7"/>
      <dgm:spPr/>
      <dgm:t>
        <a:bodyPr/>
        <a:lstStyle/>
        <a:p>
          <a:endParaRPr lang="zh-TW" altLang="en-US"/>
        </a:p>
      </dgm:t>
    </dgm:pt>
    <dgm:pt modelId="{1D5E2DEE-FBD0-44A5-A544-9A41F2509D9F}" type="pres">
      <dgm:prSet presAssocID="{345755DC-FC4E-49FB-8172-EECC43AF2D77}" presName="hierRoot2" presStyleCnt="0">
        <dgm:presLayoutVars>
          <dgm:hierBranch val="init"/>
        </dgm:presLayoutVars>
      </dgm:prSet>
      <dgm:spPr/>
    </dgm:pt>
    <dgm:pt modelId="{1F23287A-97CC-4B67-801B-0416B1FEFD5D}" type="pres">
      <dgm:prSet presAssocID="{345755DC-FC4E-49FB-8172-EECC43AF2D77}" presName="rootComposite" presStyleCnt="0"/>
      <dgm:spPr/>
    </dgm:pt>
    <dgm:pt modelId="{A66EE8B0-CFF2-443D-8F30-57AF00D02BEA}" type="pres">
      <dgm:prSet presAssocID="{345755DC-FC4E-49FB-8172-EECC43AF2D77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799177F-527A-49AF-A1D8-E8ED6CCC6B1F}" type="pres">
      <dgm:prSet presAssocID="{345755DC-FC4E-49FB-8172-EECC43AF2D77}" presName="rootConnector" presStyleLbl="node2" presStyleIdx="2" presStyleCnt="6"/>
      <dgm:spPr/>
      <dgm:t>
        <a:bodyPr/>
        <a:lstStyle/>
        <a:p>
          <a:endParaRPr lang="zh-TW" altLang="en-US"/>
        </a:p>
      </dgm:t>
    </dgm:pt>
    <dgm:pt modelId="{4CACDD98-28C0-46C0-ACBC-16D66E014E8A}" type="pres">
      <dgm:prSet presAssocID="{345755DC-FC4E-49FB-8172-EECC43AF2D77}" presName="hierChild4" presStyleCnt="0"/>
      <dgm:spPr/>
    </dgm:pt>
    <dgm:pt modelId="{3233F058-C70C-43BF-B49C-F45B68CBFEB2}" type="pres">
      <dgm:prSet presAssocID="{345755DC-FC4E-49FB-8172-EECC43AF2D77}" presName="hierChild5" presStyleCnt="0"/>
      <dgm:spPr/>
    </dgm:pt>
    <dgm:pt modelId="{21851299-F452-4515-9B37-2EA248452FE2}" type="pres">
      <dgm:prSet presAssocID="{044D1F2C-F076-4606-A89C-FD69359D4C76}" presName="Name37" presStyleLbl="parChTrans1D2" presStyleIdx="3" presStyleCnt="7"/>
      <dgm:spPr/>
      <dgm:t>
        <a:bodyPr/>
        <a:lstStyle/>
        <a:p>
          <a:endParaRPr lang="zh-TW" altLang="en-US"/>
        </a:p>
      </dgm:t>
    </dgm:pt>
    <dgm:pt modelId="{804E2CD4-4339-4455-9B3E-D790D872729A}" type="pres">
      <dgm:prSet presAssocID="{D63FFF48-2799-4102-9F9E-738AD236F6A9}" presName="hierRoot2" presStyleCnt="0">
        <dgm:presLayoutVars>
          <dgm:hierBranch val="init"/>
        </dgm:presLayoutVars>
      </dgm:prSet>
      <dgm:spPr/>
    </dgm:pt>
    <dgm:pt modelId="{734F413E-1673-4C29-B58A-F60B372516C4}" type="pres">
      <dgm:prSet presAssocID="{D63FFF48-2799-4102-9F9E-738AD236F6A9}" presName="rootComposite" presStyleCnt="0"/>
      <dgm:spPr/>
    </dgm:pt>
    <dgm:pt modelId="{AAECE2A4-0FDF-46B6-8F75-405370C66221}" type="pres">
      <dgm:prSet presAssocID="{D63FFF48-2799-4102-9F9E-738AD236F6A9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EB045F8-F561-4B32-9C65-91EB37412986}" type="pres">
      <dgm:prSet presAssocID="{D63FFF48-2799-4102-9F9E-738AD236F6A9}" presName="rootConnector" presStyleLbl="node2" presStyleIdx="3" presStyleCnt="6"/>
      <dgm:spPr/>
      <dgm:t>
        <a:bodyPr/>
        <a:lstStyle/>
        <a:p>
          <a:endParaRPr lang="zh-TW" altLang="en-US"/>
        </a:p>
      </dgm:t>
    </dgm:pt>
    <dgm:pt modelId="{D6A06CC8-D40A-4EB7-AD79-9FA87877B053}" type="pres">
      <dgm:prSet presAssocID="{D63FFF48-2799-4102-9F9E-738AD236F6A9}" presName="hierChild4" presStyleCnt="0"/>
      <dgm:spPr/>
    </dgm:pt>
    <dgm:pt modelId="{3D1EB707-9F06-4B26-BCE0-76CCE41CA62F}" type="pres">
      <dgm:prSet presAssocID="{D63FFF48-2799-4102-9F9E-738AD236F6A9}" presName="hierChild5" presStyleCnt="0"/>
      <dgm:spPr/>
    </dgm:pt>
    <dgm:pt modelId="{43E43B3F-CE2C-40F2-A087-DE88186471DF}" type="pres">
      <dgm:prSet presAssocID="{B5581915-ADB7-4D1A-A98D-B6434ABDE220}" presName="Name37" presStyleLbl="parChTrans1D2" presStyleIdx="4" presStyleCnt="7"/>
      <dgm:spPr/>
      <dgm:t>
        <a:bodyPr/>
        <a:lstStyle/>
        <a:p>
          <a:endParaRPr lang="zh-TW" altLang="en-US"/>
        </a:p>
      </dgm:t>
    </dgm:pt>
    <dgm:pt modelId="{31300EDD-14FD-48E5-A745-2890BF9577BD}" type="pres">
      <dgm:prSet presAssocID="{9FB1A479-4BA0-468A-9D4D-31AA975540A8}" presName="hierRoot2" presStyleCnt="0">
        <dgm:presLayoutVars>
          <dgm:hierBranch val="init"/>
        </dgm:presLayoutVars>
      </dgm:prSet>
      <dgm:spPr/>
    </dgm:pt>
    <dgm:pt modelId="{283F0077-1AE7-48EB-BB7F-04E3FA8136E2}" type="pres">
      <dgm:prSet presAssocID="{9FB1A479-4BA0-468A-9D4D-31AA975540A8}" presName="rootComposite" presStyleCnt="0"/>
      <dgm:spPr/>
    </dgm:pt>
    <dgm:pt modelId="{7E5EAF06-2C65-44DB-8270-884AF69ACA72}" type="pres">
      <dgm:prSet presAssocID="{9FB1A479-4BA0-468A-9D4D-31AA975540A8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01FD91F-FF03-4478-90AD-04D08F6391CC}" type="pres">
      <dgm:prSet presAssocID="{9FB1A479-4BA0-468A-9D4D-31AA975540A8}" presName="rootConnector" presStyleLbl="node2" presStyleIdx="4" presStyleCnt="6"/>
      <dgm:spPr/>
      <dgm:t>
        <a:bodyPr/>
        <a:lstStyle/>
        <a:p>
          <a:endParaRPr lang="zh-TW" altLang="en-US"/>
        </a:p>
      </dgm:t>
    </dgm:pt>
    <dgm:pt modelId="{C483D09E-4DF7-49EA-B2BA-95F5815EEEC2}" type="pres">
      <dgm:prSet presAssocID="{9FB1A479-4BA0-468A-9D4D-31AA975540A8}" presName="hierChild4" presStyleCnt="0"/>
      <dgm:spPr/>
    </dgm:pt>
    <dgm:pt modelId="{E634D6AF-5F95-441D-B522-863E050F1BCB}" type="pres">
      <dgm:prSet presAssocID="{9FB1A479-4BA0-468A-9D4D-31AA975540A8}" presName="hierChild5" presStyleCnt="0"/>
      <dgm:spPr/>
    </dgm:pt>
    <dgm:pt modelId="{5A1A80D2-DBB5-4A74-A908-15167AFCD475}" type="pres">
      <dgm:prSet presAssocID="{F88F9388-6B55-471D-8819-5F7ECF06A5FA}" presName="Name37" presStyleLbl="parChTrans1D2" presStyleIdx="5" presStyleCnt="7"/>
      <dgm:spPr/>
      <dgm:t>
        <a:bodyPr/>
        <a:lstStyle/>
        <a:p>
          <a:endParaRPr lang="zh-TW" altLang="en-US"/>
        </a:p>
      </dgm:t>
    </dgm:pt>
    <dgm:pt modelId="{EB81FAC6-005B-4786-989C-26907178CBA1}" type="pres">
      <dgm:prSet presAssocID="{44A5EDD7-3A64-4C61-9A46-FF1A9AAEC9BA}" presName="hierRoot2" presStyleCnt="0">
        <dgm:presLayoutVars>
          <dgm:hierBranch val="init"/>
        </dgm:presLayoutVars>
      </dgm:prSet>
      <dgm:spPr/>
    </dgm:pt>
    <dgm:pt modelId="{C755CF3F-E939-425D-9769-279D86D34C27}" type="pres">
      <dgm:prSet presAssocID="{44A5EDD7-3A64-4C61-9A46-FF1A9AAEC9BA}" presName="rootComposite" presStyleCnt="0"/>
      <dgm:spPr/>
    </dgm:pt>
    <dgm:pt modelId="{BBA453CD-DB13-460D-89D8-953E95C1C2F5}" type="pres">
      <dgm:prSet presAssocID="{44A5EDD7-3A64-4C61-9A46-FF1A9AAEC9BA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81361EE-32B8-4EE0-AC25-E6FED450C5AB}" type="pres">
      <dgm:prSet presAssocID="{44A5EDD7-3A64-4C61-9A46-FF1A9AAEC9BA}" presName="rootConnector" presStyleLbl="node2" presStyleIdx="5" presStyleCnt="6"/>
      <dgm:spPr/>
      <dgm:t>
        <a:bodyPr/>
        <a:lstStyle/>
        <a:p>
          <a:endParaRPr lang="zh-TW" altLang="en-US"/>
        </a:p>
      </dgm:t>
    </dgm:pt>
    <dgm:pt modelId="{745B995C-66B9-4A1F-83E5-3732B90EE636}" type="pres">
      <dgm:prSet presAssocID="{44A5EDD7-3A64-4C61-9A46-FF1A9AAEC9BA}" presName="hierChild4" presStyleCnt="0"/>
      <dgm:spPr/>
    </dgm:pt>
    <dgm:pt modelId="{2492ECDB-479D-4B08-A5E3-3035EC8E9F6D}" type="pres">
      <dgm:prSet presAssocID="{44A5EDD7-3A64-4C61-9A46-FF1A9AAEC9BA}" presName="hierChild5" presStyleCnt="0"/>
      <dgm:spPr/>
    </dgm:pt>
    <dgm:pt modelId="{CA06EFD7-5ECC-4D0B-9ED8-D858F736BD52}" type="pres">
      <dgm:prSet presAssocID="{05CC4DEE-5C17-41C2-832F-509DE6A11C4B}" presName="hierChild3" presStyleCnt="0"/>
      <dgm:spPr/>
    </dgm:pt>
    <dgm:pt modelId="{6605AF50-D1DE-42F8-9B86-160ACB4D988D}" type="pres">
      <dgm:prSet presAssocID="{A19D769D-C77C-4F8F-8E85-A6943EDF0079}" presName="Name111" presStyleLbl="parChTrans1D2" presStyleIdx="6" presStyleCnt="7"/>
      <dgm:spPr/>
      <dgm:t>
        <a:bodyPr/>
        <a:lstStyle/>
        <a:p>
          <a:endParaRPr lang="zh-TW" altLang="en-US"/>
        </a:p>
      </dgm:t>
    </dgm:pt>
    <dgm:pt modelId="{8208FEA0-FE76-4085-B87A-824D13350988}" type="pres">
      <dgm:prSet presAssocID="{4E1974FD-A263-4432-8389-72F19ABABB88}" presName="hierRoot3" presStyleCnt="0">
        <dgm:presLayoutVars>
          <dgm:hierBranch val="init"/>
        </dgm:presLayoutVars>
      </dgm:prSet>
      <dgm:spPr/>
    </dgm:pt>
    <dgm:pt modelId="{2EFA1359-C12A-4A05-87E8-32BEECF7E382}" type="pres">
      <dgm:prSet presAssocID="{4E1974FD-A263-4432-8389-72F19ABABB88}" presName="rootComposite3" presStyleCnt="0"/>
      <dgm:spPr/>
    </dgm:pt>
    <dgm:pt modelId="{3379F19D-E588-4BAB-8C85-74C68CAA9A4E}" type="pres">
      <dgm:prSet presAssocID="{4E1974FD-A263-4432-8389-72F19ABABB8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7F8A99F-38CD-44CC-A593-974E6001D9D1}" type="pres">
      <dgm:prSet presAssocID="{4E1974FD-A263-4432-8389-72F19ABABB88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50CFB6B5-2AE3-4A8D-9259-0A71768EA17F}" type="pres">
      <dgm:prSet presAssocID="{4E1974FD-A263-4432-8389-72F19ABABB88}" presName="hierChild6" presStyleCnt="0"/>
      <dgm:spPr/>
    </dgm:pt>
    <dgm:pt modelId="{6AEE4014-254B-45F2-87BD-BB990A2DE8B5}" type="pres">
      <dgm:prSet presAssocID="{4E1974FD-A263-4432-8389-72F19ABABB88}" presName="hierChild7" presStyleCnt="0"/>
      <dgm:spPr/>
    </dgm:pt>
  </dgm:ptLst>
  <dgm:cxnLst>
    <dgm:cxn modelId="{4DAF2C04-576E-4B9E-A421-A2FFFDF7B107}" type="presOf" srcId="{345755DC-FC4E-49FB-8172-EECC43AF2D77}" destId="{A66EE8B0-CFF2-443D-8F30-57AF00D02BEA}" srcOrd="0" destOrd="0" presId="urn:microsoft.com/office/officeart/2005/8/layout/orgChart1"/>
    <dgm:cxn modelId="{71CF4634-34F8-41A1-8558-7FFC6329137C}" type="presOf" srcId="{05CC4DEE-5C17-41C2-832F-509DE6A11C4B}" destId="{249618C1-A7D8-4EE8-8D6E-108216B86BD3}" srcOrd="0" destOrd="0" presId="urn:microsoft.com/office/officeart/2005/8/layout/orgChart1"/>
    <dgm:cxn modelId="{2EB9A606-D8B6-4030-84FD-1F6524CDB644}" type="presOf" srcId="{4E1974FD-A263-4432-8389-72F19ABABB88}" destId="{27F8A99F-38CD-44CC-A593-974E6001D9D1}" srcOrd="1" destOrd="0" presId="urn:microsoft.com/office/officeart/2005/8/layout/orgChart1"/>
    <dgm:cxn modelId="{5F8B42A6-FE02-46EE-8970-83EA3E5010CF}" type="presOf" srcId="{DBC12872-DF79-4F3D-A516-582F23A4B8CF}" destId="{299120B6-8CEE-45A7-AF9E-754E5A9AC456}" srcOrd="1" destOrd="0" presId="urn:microsoft.com/office/officeart/2005/8/layout/orgChart1"/>
    <dgm:cxn modelId="{5B3416C1-F4D5-440F-8371-D147DB1B96E2}" srcId="{05CC4DEE-5C17-41C2-832F-509DE6A11C4B}" destId="{DBC12872-DF79-4F3D-A516-582F23A4B8CF}" srcOrd="2" destOrd="0" parTransId="{D80860FC-581E-4787-AA4A-7EA164BD9093}" sibTransId="{C928D0FA-5CE1-431E-975C-5493E3616A9D}"/>
    <dgm:cxn modelId="{474FCF8E-C2C9-4203-8896-87BBA4C62B36}" type="presOf" srcId="{D80860FC-581E-4787-AA4A-7EA164BD9093}" destId="{82182D7F-DA5F-4DE2-9670-7BE0842E5B99}" srcOrd="0" destOrd="0" presId="urn:microsoft.com/office/officeart/2005/8/layout/orgChart1"/>
    <dgm:cxn modelId="{049995B6-BBF4-48B6-8E74-E0DEE11F0358}" type="presOf" srcId="{9FB1A479-4BA0-468A-9D4D-31AA975540A8}" destId="{A01FD91F-FF03-4478-90AD-04D08F6391CC}" srcOrd="1" destOrd="0" presId="urn:microsoft.com/office/officeart/2005/8/layout/orgChart1"/>
    <dgm:cxn modelId="{FE665EF4-14B1-4D5E-9CD1-04349F54E1BC}" type="presOf" srcId="{901A7DA9-D81C-4730-AEAF-DC0831836AA7}" destId="{347DDA7A-6B68-46D8-86C5-63FAF384BEEA}" srcOrd="0" destOrd="0" presId="urn:microsoft.com/office/officeart/2005/8/layout/orgChart1"/>
    <dgm:cxn modelId="{3238BA9A-C0E3-483D-ABEA-72AF194464EE}" type="presOf" srcId="{DBC12872-DF79-4F3D-A516-582F23A4B8CF}" destId="{6BAAC6C6-3AF4-4A3E-A629-0CE525E23CB8}" srcOrd="0" destOrd="0" presId="urn:microsoft.com/office/officeart/2005/8/layout/orgChart1"/>
    <dgm:cxn modelId="{9D16D669-8CC0-45E2-B9F8-4D56F3931445}" srcId="{05CC4DEE-5C17-41C2-832F-509DE6A11C4B}" destId="{9FB1A479-4BA0-468A-9D4D-31AA975540A8}" srcOrd="5" destOrd="0" parTransId="{B5581915-ADB7-4D1A-A98D-B6434ABDE220}" sibTransId="{6B90A689-1B32-4A73-AC61-FD66AEEB2354}"/>
    <dgm:cxn modelId="{65DF8C9E-2282-440D-814F-C34EE3BFCD78}" type="presOf" srcId="{4AB84491-93C3-4DFF-B600-2325B1FF9CD1}" destId="{EEB5E174-182C-4706-B058-87EEADF210F7}" srcOrd="0" destOrd="0" presId="urn:microsoft.com/office/officeart/2005/8/layout/orgChart1"/>
    <dgm:cxn modelId="{6B17290A-3F49-4CEB-8F46-FFA8BAFC5476}" type="presOf" srcId="{B5581915-ADB7-4D1A-A98D-B6434ABDE220}" destId="{43E43B3F-CE2C-40F2-A087-DE88186471DF}" srcOrd="0" destOrd="0" presId="urn:microsoft.com/office/officeart/2005/8/layout/orgChart1"/>
    <dgm:cxn modelId="{17807E85-E8C8-4288-BD15-F8041A95C3F2}" srcId="{05CC4DEE-5C17-41C2-832F-509DE6A11C4B}" destId="{4E1974FD-A263-4432-8389-72F19ABABB88}" srcOrd="0" destOrd="0" parTransId="{A19D769D-C77C-4F8F-8E85-A6943EDF0079}" sibTransId="{40DB9F27-E799-44DD-9AD9-54E9F33AEC19}"/>
    <dgm:cxn modelId="{F8B4190B-3BC8-4694-AD75-1B22FADAACE7}" type="presOf" srcId="{44A5EDD7-3A64-4C61-9A46-FF1A9AAEC9BA}" destId="{BBA453CD-DB13-460D-89D8-953E95C1C2F5}" srcOrd="0" destOrd="0" presId="urn:microsoft.com/office/officeart/2005/8/layout/orgChart1"/>
    <dgm:cxn modelId="{3BE74A56-3EE8-47A1-AC66-9F991EDDE4BE}" type="presOf" srcId="{9FB1A479-4BA0-468A-9D4D-31AA975540A8}" destId="{7E5EAF06-2C65-44DB-8270-884AF69ACA72}" srcOrd="0" destOrd="0" presId="urn:microsoft.com/office/officeart/2005/8/layout/orgChart1"/>
    <dgm:cxn modelId="{D85ED020-16F0-4889-B9BD-250E89062C0E}" type="presOf" srcId="{901A7DA9-D81C-4730-AEAF-DC0831836AA7}" destId="{F65E01A4-770B-4B7F-A835-B63EAEB43AB1}" srcOrd="1" destOrd="0" presId="urn:microsoft.com/office/officeart/2005/8/layout/orgChart1"/>
    <dgm:cxn modelId="{22B894D2-7642-4D3C-8C9F-A082E7F53D26}" type="presOf" srcId="{D63FFF48-2799-4102-9F9E-738AD236F6A9}" destId="{AAECE2A4-0FDF-46B6-8F75-405370C66221}" srcOrd="0" destOrd="0" presId="urn:microsoft.com/office/officeart/2005/8/layout/orgChart1"/>
    <dgm:cxn modelId="{82B61595-D170-443B-B745-9B6E2B0F7A13}" type="presOf" srcId="{8CC974AD-54E3-4B8A-AEA7-E0A25DB1A195}" destId="{27F1D7A4-9EA2-428A-8877-032D241DFCE3}" srcOrd="0" destOrd="0" presId="urn:microsoft.com/office/officeart/2005/8/layout/orgChart1"/>
    <dgm:cxn modelId="{AA89DB78-9010-43D2-92FA-99C4836078CF}" srcId="{05CC4DEE-5C17-41C2-832F-509DE6A11C4B}" destId="{345755DC-FC4E-49FB-8172-EECC43AF2D77}" srcOrd="3" destOrd="0" parTransId="{4AB84491-93C3-4DFF-B600-2325B1FF9CD1}" sibTransId="{8FC4DE84-4FEB-4360-BEBA-743A498C9810}"/>
    <dgm:cxn modelId="{D03771D3-FA00-461E-81AE-74E3D96BE624}" type="presOf" srcId="{D63FFF48-2799-4102-9F9E-738AD236F6A9}" destId="{4EB045F8-F561-4B32-9C65-91EB37412986}" srcOrd="1" destOrd="0" presId="urn:microsoft.com/office/officeart/2005/8/layout/orgChart1"/>
    <dgm:cxn modelId="{35A8E15B-4D0D-46B1-BE25-80C59F8133E5}" type="presOf" srcId="{F88F9388-6B55-471D-8819-5F7ECF06A5FA}" destId="{5A1A80D2-DBB5-4A74-A908-15167AFCD475}" srcOrd="0" destOrd="0" presId="urn:microsoft.com/office/officeart/2005/8/layout/orgChart1"/>
    <dgm:cxn modelId="{C396488B-DD23-437F-AF40-ED5CDA6600F0}" type="presOf" srcId="{810BC4B5-96F7-4DFE-A5FC-74974889B017}" destId="{AB0D06FF-6972-453D-A6C8-01FF0D53DDD6}" srcOrd="0" destOrd="0" presId="urn:microsoft.com/office/officeart/2005/8/layout/orgChart1"/>
    <dgm:cxn modelId="{6EB03070-B493-406A-9CE2-DCA3854B1B9B}" srcId="{05CC4DEE-5C17-41C2-832F-509DE6A11C4B}" destId="{D63FFF48-2799-4102-9F9E-738AD236F6A9}" srcOrd="4" destOrd="0" parTransId="{044D1F2C-F076-4606-A89C-FD69359D4C76}" sibTransId="{421C2272-BD87-4469-B285-CC3CBC4B1B38}"/>
    <dgm:cxn modelId="{897C5FC0-18F5-4A53-A23F-7BA14EC30DCF}" type="presOf" srcId="{4E1974FD-A263-4432-8389-72F19ABABB88}" destId="{3379F19D-E588-4BAB-8C85-74C68CAA9A4E}" srcOrd="0" destOrd="0" presId="urn:microsoft.com/office/officeart/2005/8/layout/orgChart1"/>
    <dgm:cxn modelId="{FCA4E2B4-21CB-4293-9FC9-9E9F382EEECD}" srcId="{05CC4DEE-5C17-41C2-832F-509DE6A11C4B}" destId="{44A5EDD7-3A64-4C61-9A46-FF1A9AAEC9BA}" srcOrd="6" destOrd="0" parTransId="{F88F9388-6B55-471D-8819-5F7ECF06A5FA}" sibTransId="{37209640-8F6A-420D-8CB0-CDE525B2A042}"/>
    <dgm:cxn modelId="{E46F1052-DCF4-46CF-A48B-7EA20CAF5D9B}" type="presOf" srcId="{345755DC-FC4E-49FB-8172-EECC43AF2D77}" destId="{4799177F-527A-49AF-A1D8-E8ED6CCC6B1F}" srcOrd="1" destOrd="0" presId="urn:microsoft.com/office/officeart/2005/8/layout/orgChart1"/>
    <dgm:cxn modelId="{F2E56A29-DA6A-466A-9130-97D7083C0184}" type="presOf" srcId="{A19D769D-C77C-4F8F-8E85-A6943EDF0079}" destId="{6605AF50-D1DE-42F8-9B86-160ACB4D988D}" srcOrd="0" destOrd="0" presId="urn:microsoft.com/office/officeart/2005/8/layout/orgChart1"/>
    <dgm:cxn modelId="{54BC2815-0E4F-4FB4-B51F-C708B362D4E5}" type="presOf" srcId="{05CC4DEE-5C17-41C2-832F-509DE6A11C4B}" destId="{2B34AAFA-9910-407A-BC37-E01AB176014E}" srcOrd="1" destOrd="0" presId="urn:microsoft.com/office/officeart/2005/8/layout/orgChart1"/>
    <dgm:cxn modelId="{83775342-94DA-4BCF-884B-DCA91417C8D7}" srcId="{8CC974AD-54E3-4B8A-AEA7-E0A25DB1A195}" destId="{05CC4DEE-5C17-41C2-832F-509DE6A11C4B}" srcOrd="0" destOrd="0" parTransId="{477F5617-03D7-4918-902B-908E7D199179}" sibTransId="{80309024-9815-4697-8632-7AD9E95DB154}"/>
    <dgm:cxn modelId="{77AB734F-4A15-43B8-A6D4-CBFF43FC4CE7}" srcId="{05CC4DEE-5C17-41C2-832F-509DE6A11C4B}" destId="{901A7DA9-D81C-4730-AEAF-DC0831836AA7}" srcOrd="1" destOrd="0" parTransId="{810BC4B5-96F7-4DFE-A5FC-74974889B017}" sibTransId="{0875EADA-08A5-4106-8525-BCBF6D0FDC42}"/>
    <dgm:cxn modelId="{103E9049-ED57-4EEA-A5ED-5D55E2782F5A}" type="presOf" srcId="{44A5EDD7-3A64-4C61-9A46-FF1A9AAEC9BA}" destId="{E81361EE-32B8-4EE0-AC25-E6FED450C5AB}" srcOrd="1" destOrd="0" presId="urn:microsoft.com/office/officeart/2005/8/layout/orgChart1"/>
    <dgm:cxn modelId="{C57987E4-641B-44EF-A2B0-314FE13E49A2}" type="presOf" srcId="{044D1F2C-F076-4606-A89C-FD69359D4C76}" destId="{21851299-F452-4515-9B37-2EA248452FE2}" srcOrd="0" destOrd="0" presId="urn:microsoft.com/office/officeart/2005/8/layout/orgChart1"/>
    <dgm:cxn modelId="{B11CAB78-813D-41DC-B740-6F7D1F4E1665}" type="presParOf" srcId="{27F1D7A4-9EA2-428A-8877-032D241DFCE3}" destId="{856F6436-8D0B-4678-BEB8-1D758B6E2E3B}" srcOrd="0" destOrd="0" presId="urn:microsoft.com/office/officeart/2005/8/layout/orgChart1"/>
    <dgm:cxn modelId="{0FF1266A-BC38-4ACB-9C26-7F2AD7159E4C}" type="presParOf" srcId="{856F6436-8D0B-4678-BEB8-1D758B6E2E3B}" destId="{A1FE13E5-7A8C-4647-98CB-CEDB00B1124F}" srcOrd="0" destOrd="0" presId="urn:microsoft.com/office/officeart/2005/8/layout/orgChart1"/>
    <dgm:cxn modelId="{DBF5632D-18A3-4C64-9023-E81ABB1A9626}" type="presParOf" srcId="{A1FE13E5-7A8C-4647-98CB-CEDB00B1124F}" destId="{249618C1-A7D8-4EE8-8D6E-108216B86BD3}" srcOrd="0" destOrd="0" presId="urn:microsoft.com/office/officeart/2005/8/layout/orgChart1"/>
    <dgm:cxn modelId="{C222710B-C249-43DD-8D79-67997A877E93}" type="presParOf" srcId="{A1FE13E5-7A8C-4647-98CB-CEDB00B1124F}" destId="{2B34AAFA-9910-407A-BC37-E01AB176014E}" srcOrd="1" destOrd="0" presId="urn:microsoft.com/office/officeart/2005/8/layout/orgChart1"/>
    <dgm:cxn modelId="{F241017B-B15C-4697-86AD-0567AA140E49}" type="presParOf" srcId="{856F6436-8D0B-4678-BEB8-1D758B6E2E3B}" destId="{DCFF71C7-11BF-44C9-B55C-094A4D4F84BD}" srcOrd="1" destOrd="0" presId="urn:microsoft.com/office/officeart/2005/8/layout/orgChart1"/>
    <dgm:cxn modelId="{69A892D8-EE5E-4FE4-8355-3A61907DBF83}" type="presParOf" srcId="{DCFF71C7-11BF-44C9-B55C-094A4D4F84BD}" destId="{AB0D06FF-6972-453D-A6C8-01FF0D53DDD6}" srcOrd="0" destOrd="0" presId="urn:microsoft.com/office/officeart/2005/8/layout/orgChart1"/>
    <dgm:cxn modelId="{B02C2698-4582-4417-9A6E-B1A0DA308BF2}" type="presParOf" srcId="{DCFF71C7-11BF-44C9-B55C-094A4D4F84BD}" destId="{B3F3F4E5-51D7-46E8-9A12-FF3241A58236}" srcOrd="1" destOrd="0" presId="urn:microsoft.com/office/officeart/2005/8/layout/orgChart1"/>
    <dgm:cxn modelId="{E73031F6-557A-4D76-9334-23B27A87BA0D}" type="presParOf" srcId="{B3F3F4E5-51D7-46E8-9A12-FF3241A58236}" destId="{388A27B5-497D-4E65-A0D3-7B963155877B}" srcOrd="0" destOrd="0" presId="urn:microsoft.com/office/officeart/2005/8/layout/orgChart1"/>
    <dgm:cxn modelId="{CE8C24A9-A331-4DE2-98A9-087E9A9366B6}" type="presParOf" srcId="{388A27B5-497D-4E65-A0D3-7B963155877B}" destId="{347DDA7A-6B68-46D8-86C5-63FAF384BEEA}" srcOrd="0" destOrd="0" presId="urn:microsoft.com/office/officeart/2005/8/layout/orgChart1"/>
    <dgm:cxn modelId="{30735FDB-69F9-470A-A036-5C471C5D4FC9}" type="presParOf" srcId="{388A27B5-497D-4E65-A0D3-7B963155877B}" destId="{F65E01A4-770B-4B7F-A835-B63EAEB43AB1}" srcOrd="1" destOrd="0" presId="urn:microsoft.com/office/officeart/2005/8/layout/orgChart1"/>
    <dgm:cxn modelId="{1F89C048-5F78-4920-A5DC-CD621D61DC53}" type="presParOf" srcId="{B3F3F4E5-51D7-46E8-9A12-FF3241A58236}" destId="{6A89F3D0-6D4B-4897-BFB3-998F7CEB134F}" srcOrd="1" destOrd="0" presId="urn:microsoft.com/office/officeart/2005/8/layout/orgChart1"/>
    <dgm:cxn modelId="{F3946924-E231-442F-9F80-A5C6AF2EC650}" type="presParOf" srcId="{B3F3F4E5-51D7-46E8-9A12-FF3241A58236}" destId="{FCAEF27D-E2D6-48EE-AC9D-6FDD7669BD02}" srcOrd="2" destOrd="0" presId="urn:microsoft.com/office/officeart/2005/8/layout/orgChart1"/>
    <dgm:cxn modelId="{5A6E66AA-02EC-49DD-99AE-B27D4798CDF8}" type="presParOf" srcId="{DCFF71C7-11BF-44C9-B55C-094A4D4F84BD}" destId="{82182D7F-DA5F-4DE2-9670-7BE0842E5B99}" srcOrd="2" destOrd="0" presId="urn:microsoft.com/office/officeart/2005/8/layout/orgChart1"/>
    <dgm:cxn modelId="{772A13D8-4F7F-49FA-9385-9217162C558E}" type="presParOf" srcId="{DCFF71C7-11BF-44C9-B55C-094A4D4F84BD}" destId="{83D9531B-641D-4272-BE22-7117462FB319}" srcOrd="3" destOrd="0" presId="urn:microsoft.com/office/officeart/2005/8/layout/orgChart1"/>
    <dgm:cxn modelId="{A6E79812-2D22-43A1-B447-8B63ED307420}" type="presParOf" srcId="{83D9531B-641D-4272-BE22-7117462FB319}" destId="{BD706240-F1DC-4752-822C-FE00DFF724FB}" srcOrd="0" destOrd="0" presId="urn:microsoft.com/office/officeart/2005/8/layout/orgChart1"/>
    <dgm:cxn modelId="{30E93714-4F8F-4EAE-8670-461FB3C52A2F}" type="presParOf" srcId="{BD706240-F1DC-4752-822C-FE00DFF724FB}" destId="{6BAAC6C6-3AF4-4A3E-A629-0CE525E23CB8}" srcOrd="0" destOrd="0" presId="urn:microsoft.com/office/officeart/2005/8/layout/orgChart1"/>
    <dgm:cxn modelId="{FC6A47DD-E329-4E82-B342-1B5C8B360AA7}" type="presParOf" srcId="{BD706240-F1DC-4752-822C-FE00DFF724FB}" destId="{299120B6-8CEE-45A7-AF9E-754E5A9AC456}" srcOrd="1" destOrd="0" presId="urn:microsoft.com/office/officeart/2005/8/layout/orgChart1"/>
    <dgm:cxn modelId="{63D1B3A3-7CB8-46DB-8A33-01F74C8DF46A}" type="presParOf" srcId="{83D9531B-641D-4272-BE22-7117462FB319}" destId="{79FAFE4E-44AB-4039-9EF1-9E5C55FADD10}" srcOrd="1" destOrd="0" presId="urn:microsoft.com/office/officeart/2005/8/layout/orgChart1"/>
    <dgm:cxn modelId="{6A6FF51F-32EE-4B1A-AA4C-93A87448BB95}" type="presParOf" srcId="{83D9531B-641D-4272-BE22-7117462FB319}" destId="{39501342-F5D7-4AA2-86F1-616472DEFEE1}" srcOrd="2" destOrd="0" presId="urn:microsoft.com/office/officeart/2005/8/layout/orgChart1"/>
    <dgm:cxn modelId="{DAFAC037-DCAC-4B1B-BF12-E06EA4EAE949}" type="presParOf" srcId="{DCFF71C7-11BF-44C9-B55C-094A4D4F84BD}" destId="{EEB5E174-182C-4706-B058-87EEADF210F7}" srcOrd="4" destOrd="0" presId="urn:microsoft.com/office/officeart/2005/8/layout/orgChart1"/>
    <dgm:cxn modelId="{357AACEE-00C2-4F0A-B704-05C34119EE19}" type="presParOf" srcId="{DCFF71C7-11BF-44C9-B55C-094A4D4F84BD}" destId="{1D5E2DEE-FBD0-44A5-A544-9A41F2509D9F}" srcOrd="5" destOrd="0" presId="urn:microsoft.com/office/officeart/2005/8/layout/orgChart1"/>
    <dgm:cxn modelId="{E419CE9D-CF4F-4769-9DD5-4D1AD2C4F128}" type="presParOf" srcId="{1D5E2DEE-FBD0-44A5-A544-9A41F2509D9F}" destId="{1F23287A-97CC-4B67-801B-0416B1FEFD5D}" srcOrd="0" destOrd="0" presId="urn:microsoft.com/office/officeart/2005/8/layout/orgChart1"/>
    <dgm:cxn modelId="{A13A960F-4D81-4FD0-AAE2-E78CFBC381D2}" type="presParOf" srcId="{1F23287A-97CC-4B67-801B-0416B1FEFD5D}" destId="{A66EE8B0-CFF2-443D-8F30-57AF00D02BEA}" srcOrd="0" destOrd="0" presId="urn:microsoft.com/office/officeart/2005/8/layout/orgChart1"/>
    <dgm:cxn modelId="{8F983816-9D1B-454A-A6D1-78C4B55F862F}" type="presParOf" srcId="{1F23287A-97CC-4B67-801B-0416B1FEFD5D}" destId="{4799177F-527A-49AF-A1D8-E8ED6CCC6B1F}" srcOrd="1" destOrd="0" presId="urn:microsoft.com/office/officeart/2005/8/layout/orgChart1"/>
    <dgm:cxn modelId="{F79443B6-6669-421E-9604-45F45D9DB52E}" type="presParOf" srcId="{1D5E2DEE-FBD0-44A5-A544-9A41F2509D9F}" destId="{4CACDD98-28C0-46C0-ACBC-16D66E014E8A}" srcOrd="1" destOrd="0" presId="urn:microsoft.com/office/officeart/2005/8/layout/orgChart1"/>
    <dgm:cxn modelId="{E25F21C9-99C6-4046-AB72-409CD215D981}" type="presParOf" srcId="{1D5E2DEE-FBD0-44A5-A544-9A41F2509D9F}" destId="{3233F058-C70C-43BF-B49C-F45B68CBFEB2}" srcOrd="2" destOrd="0" presId="urn:microsoft.com/office/officeart/2005/8/layout/orgChart1"/>
    <dgm:cxn modelId="{24D33C29-36C0-4F86-824C-C740A1F534C3}" type="presParOf" srcId="{DCFF71C7-11BF-44C9-B55C-094A4D4F84BD}" destId="{21851299-F452-4515-9B37-2EA248452FE2}" srcOrd="6" destOrd="0" presId="urn:microsoft.com/office/officeart/2005/8/layout/orgChart1"/>
    <dgm:cxn modelId="{6A9F61FD-F838-4357-8FFB-DBF1AD9B68AE}" type="presParOf" srcId="{DCFF71C7-11BF-44C9-B55C-094A4D4F84BD}" destId="{804E2CD4-4339-4455-9B3E-D790D872729A}" srcOrd="7" destOrd="0" presId="urn:microsoft.com/office/officeart/2005/8/layout/orgChart1"/>
    <dgm:cxn modelId="{090E62D4-17AB-47C1-8C59-9565B3B42A56}" type="presParOf" srcId="{804E2CD4-4339-4455-9B3E-D790D872729A}" destId="{734F413E-1673-4C29-B58A-F60B372516C4}" srcOrd="0" destOrd="0" presId="urn:microsoft.com/office/officeart/2005/8/layout/orgChart1"/>
    <dgm:cxn modelId="{6E930665-824A-4735-A9DF-37F1F3387B31}" type="presParOf" srcId="{734F413E-1673-4C29-B58A-F60B372516C4}" destId="{AAECE2A4-0FDF-46B6-8F75-405370C66221}" srcOrd="0" destOrd="0" presId="urn:microsoft.com/office/officeart/2005/8/layout/orgChart1"/>
    <dgm:cxn modelId="{D634F20E-1D4C-4927-80C0-472AD3FA0F52}" type="presParOf" srcId="{734F413E-1673-4C29-B58A-F60B372516C4}" destId="{4EB045F8-F561-4B32-9C65-91EB37412986}" srcOrd="1" destOrd="0" presId="urn:microsoft.com/office/officeart/2005/8/layout/orgChart1"/>
    <dgm:cxn modelId="{2FA1A20F-57AC-46B7-9F43-27C92B66FAC5}" type="presParOf" srcId="{804E2CD4-4339-4455-9B3E-D790D872729A}" destId="{D6A06CC8-D40A-4EB7-AD79-9FA87877B053}" srcOrd="1" destOrd="0" presId="urn:microsoft.com/office/officeart/2005/8/layout/orgChart1"/>
    <dgm:cxn modelId="{97D3FB6D-0EAF-46A3-A963-038676C14459}" type="presParOf" srcId="{804E2CD4-4339-4455-9B3E-D790D872729A}" destId="{3D1EB707-9F06-4B26-BCE0-76CCE41CA62F}" srcOrd="2" destOrd="0" presId="urn:microsoft.com/office/officeart/2005/8/layout/orgChart1"/>
    <dgm:cxn modelId="{7DD80B14-8C35-485D-8135-E55242B8FBCD}" type="presParOf" srcId="{DCFF71C7-11BF-44C9-B55C-094A4D4F84BD}" destId="{43E43B3F-CE2C-40F2-A087-DE88186471DF}" srcOrd="8" destOrd="0" presId="urn:microsoft.com/office/officeart/2005/8/layout/orgChart1"/>
    <dgm:cxn modelId="{A2852FCC-FA9E-4F0C-B1E4-E3294256CE72}" type="presParOf" srcId="{DCFF71C7-11BF-44C9-B55C-094A4D4F84BD}" destId="{31300EDD-14FD-48E5-A745-2890BF9577BD}" srcOrd="9" destOrd="0" presId="urn:microsoft.com/office/officeart/2005/8/layout/orgChart1"/>
    <dgm:cxn modelId="{990B7418-0EBA-4615-8269-829637692537}" type="presParOf" srcId="{31300EDD-14FD-48E5-A745-2890BF9577BD}" destId="{283F0077-1AE7-48EB-BB7F-04E3FA8136E2}" srcOrd="0" destOrd="0" presId="urn:microsoft.com/office/officeart/2005/8/layout/orgChart1"/>
    <dgm:cxn modelId="{D9F549C1-B56B-4FB7-BBD1-42601099909C}" type="presParOf" srcId="{283F0077-1AE7-48EB-BB7F-04E3FA8136E2}" destId="{7E5EAF06-2C65-44DB-8270-884AF69ACA72}" srcOrd="0" destOrd="0" presId="urn:microsoft.com/office/officeart/2005/8/layout/orgChart1"/>
    <dgm:cxn modelId="{7035C9D5-C3A3-4A49-AE7F-E327831B164A}" type="presParOf" srcId="{283F0077-1AE7-48EB-BB7F-04E3FA8136E2}" destId="{A01FD91F-FF03-4478-90AD-04D08F6391CC}" srcOrd="1" destOrd="0" presId="urn:microsoft.com/office/officeart/2005/8/layout/orgChart1"/>
    <dgm:cxn modelId="{C2F2C033-574F-4469-869A-52760C4BD074}" type="presParOf" srcId="{31300EDD-14FD-48E5-A745-2890BF9577BD}" destId="{C483D09E-4DF7-49EA-B2BA-95F5815EEEC2}" srcOrd="1" destOrd="0" presId="urn:microsoft.com/office/officeart/2005/8/layout/orgChart1"/>
    <dgm:cxn modelId="{CFBB0C0D-A426-4317-A73C-F31F36481EAC}" type="presParOf" srcId="{31300EDD-14FD-48E5-A745-2890BF9577BD}" destId="{E634D6AF-5F95-441D-B522-863E050F1BCB}" srcOrd="2" destOrd="0" presId="urn:microsoft.com/office/officeart/2005/8/layout/orgChart1"/>
    <dgm:cxn modelId="{DD946A26-9CB0-4139-8090-FA97BF02E627}" type="presParOf" srcId="{DCFF71C7-11BF-44C9-B55C-094A4D4F84BD}" destId="{5A1A80D2-DBB5-4A74-A908-15167AFCD475}" srcOrd="10" destOrd="0" presId="urn:microsoft.com/office/officeart/2005/8/layout/orgChart1"/>
    <dgm:cxn modelId="{0128D344-9932-4D84-BF12-8B4372AB2A99}" type="presParOf" srcId="{DCFF71C7-11BF-44C9-B55C-094A4D4F84BD}" destId="{EB81FAC6-005B-4786-989C-26907178CBA1}" srcOrd="11" destOrd="0" presId="urn:microsoft.com/office/officeart/2005/8/layout/orgChart1"/>
    <dgm:cxn modelId="{6F8CFDC4-BD90-4E47-B153-475FC0482403}" type="presParOf" srcId="{EB81FAC6-005B-4786-989C-26907178CBA1}" destId="{C755CF3F-E939-425D-9769-279D86D34C27}" srcOrd="0" destOrd="0" presId="urn:microsoft.com/office/officeart/2005/8/layout/orgChart1"/>
    <dgm:cxn modelId="{CD41857C-E17A-4FF8-9675-C14A6A8049F0}" type="presParOf" srcId="{C755CF3F-E939-425D-9769-279D86D34C27}" destId="{BBA453CD-DB13-460D-89D8-953E95C1C2F5}" srcOrd="0" destOrd="0" presId="urn:microsoft.com/office/officeart/2005/8/layout/orgChart1"/>
    <dgm:cxn modelId="{74B3DD3E-A0A1-42CA-985E-6F16A2B65951}" type="presParOf" srcId="{C755CF3F-E939-425D-9769-279D86D34C27}" destId="{E81361EE-32B8-4EE0-AC25-E6FED450C5AB}" srcOrd="1" destOrd="0" presId="urn:microsoft.com/office/officeart/2005/8/layout/orgChart1"/>
    <dgm:cxn modelId="{234CFF9C-B429-4CA8-85DE-7F6A650F74E4}" type="presParOf" srcId="{EB81FAC6-005B-4786-989C-26907178CBA1}" destId="{745B995C-66B9-4A1F-83E5-3732B90EE636}" srcOrd="1" destOrd="0" presId="urn:microsoft.com/office/officeart/2005/8/layout/orgChart1"/>
    <dgm:cxn modelId="{AEED515A-A69A-4A56-BA54-E1BE180E1B6D}" type="presParOf" srcId="{EB81FAC6-005B-4786-989C-26907178CBA1}" destId="{2492ECDB-479D-4B08-A5E3-3035EC8E9F6D}" srcOrd="2" destOrd="0" presId="urn:microsoft.com/office/officeart/2005/8/layout/orgChart1"/>
    <dgm:cxn modelId="{D7FCAFA2-55C6-415E-8E7C-69B07B273B23}" type="presParOf" srcId="{856F6436-8D0B-4678-BEB8-1D758B6E2E3B}" destId="{CA06EFD7-5ECC-4D0B-9ED8-D858F736BD52}" srcOrd="2" destOrd="0" presId="urn:microsoft.com/office/officeart/2005/8/layout/orgChart1"/>
    <dgm:cxn modelId="{D04BB395-2951-4CA3-93E0-C3CABE7BAE6A}" type="presParOf" srcId="{CA06EFD7-5ECC-4D0B-9ED8-D858F736BD52}" destId="{6605AF50-D1DE-42F8-9B86-160ACB4D988D}" srcOrd="0" destOrd="0" presId="urn:microsoft.com/office/officeart/2005/8/layout/orgChart1"/>
    <dgm:cxn modelId="{B9352EBB-6E93-4019-8553-DBD359F36941}" type="presParOf" srcId="{CA06EFD7-5ECC-4D0B-9ED8-D858F736BD52}" destId="{8208FEA0-FE76-4085-B87A-824D13350988}" srcOrd="1" destOrd="0" presId="urn:microsoft.com/office/officeart/2005/8/layout/orgChart1"/>
    <dgm:cxn modelId="{9F3558BA-64FF-4160-BBC2-222B7F26DDEA}" type="presParOf" srcId="{8208FEA0-FE76-4085-B87A-824D13350988}" destId="{2EFA1359-C12A-4A05-87E8-32BEECF7E382}" srcOrd="0" destOrd="0" presId="urn:microsoft.com/office/officeart/2005/8/layout/orgChart1"/>
    <dgm:cxn modelId="{830F6022-9224-4A30-91E9-17DFF400B7C2}" type="presParOf" srcId="{2EFA1359-C12A-4A05-87E8-32BEECF7E382}" destId="{3379F19D-E588-4BAB-8C85-74C68CAA9A4E}" srcOrd="0" destOrd="0" presId="urn:microsoft.com/office/officeart/2005/8/layout/orgChart1"/>
    <dgm:cxn modelId="{A92BCAA7-085F-4514-8277-344FED0C33FF}" type="presParOf" srcId="{2EFA1359-C12A-4A05-87E8-32BEECF7E382}" destId="{27F8A99F-38CD-44CC-A593-974E6001D9D1}" srcOrd="1" destOrd="0" presId="urn:microsoft.com/office/officeart/2005/8/layout/orgChart1"/>
    <dgm:cxn modelId="{82D81D75-7A52-4177-A73A-C29617098D8A}" type="presParOf" srcId="{8208FEA0-FE76-4085-B87A-824D13350988}" destId="{50CFB6B5-2AE3-4A8D-9259-0A71768EA17F}" srcOrd="1" destOrd="0" presId="urn:microsoft.com/office/officeart/2005/8/layout/orgChart1"/>
    <dgm:cxn modelId="{D9A207E0-4AD3-4086-B2DA-509517760BE2}" type="presParOf" srcId="{8208FEA0-FE76-4085-B87A-824D13350988}" destId="{6AEE4014-254B-45F2-87BD-BB990A2DE8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5AF50-D1DE-42F8-9B86-160ACB4D988D}">
      <dsp:nvSpPr>
        <dsp:cNvPr id="0" name=""/>
        <dsp:cNvSpPr/>
      </dsp:nvSpPr>
      <dsp:spPr>
        <a:xfrm>
          <a:off x="3353878" y="1335050"/>
          <a:ext cx="102902" cy="450812"/>
        </a:xfrm>
        <a:custGeom>
          <a:avLst/>
          <a:gdLst/>
          <a:ahLst/>
          <a:cxnLst/>
          <a:rect l="0" t="0" r="0" b="0"/>
          <a:pathLst>
            <a:path>
              <a:moveTo>
                <a:pt x="102902" y="0"/>
              </a:moveTo>
              <a:lnTo>
                <a:pt x="102902" y="450812"/>
              </a:lnTo>
              <a:lnTo>
                <a:pt x="0" y="450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A80D2-DBB5-4A74-A908-15167AFCD475}">
      <dsp:nvSpPr>
        <dsp:cNvPr id="0" name=""/>
        <dsp:cNvSpPr/>
      </dsp:nvSpPr>
      <dsp:spPr>
        <a:xfrm>
          <a:off x="3456781" y="1335050"/>
          <a:ext cx="2964579" cy="901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721"/>
              </a:lnTo>
              <a:lnTo>
                <a:pt x="2964579" y="798721"/>
              </a:lnTo>
              <a:lnTo>
                <a:pt x="2964579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43B3F-CE2C-40F2-A087-DE88186471DF}">
      <dsp:nvSpPr>
        <dsp:cNvPr id="0" name=""/>
        <dsp:cNvSpPr/>
      </dsp:nvSpPr>
      <dsp:spPr>
        <a:xfrm>
          <a:off x="3456781" y="1335050"/>
          <a:ext cx="1778747" cy="901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721"/>
              </a:lnTo>
              <a:lnTo>
                <a:pt x="1778747" y="798721"/>
              </a:lnTo>
              <a:lnTo>
                <a:pt x="1778747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51299-F452-4515-9B37-2EA248452FE2}">
      <dsp:nvSpPr>
        <dsp:cNvPr id="0" name=""/>
        <dsp:cNvSpPr/>
      </dsp:nvSpPr>
      <dsp:spPr>
        <a:xfrm>
          <a:off x="3456781" y="1335050"/>
          <a:ext cx="592915" cy="901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721"/>
              </a:lnTo>
              <a:lnTo>
                <a:pt x="592915" y="798721"/>
              </a:lnTo>
              <a:lnTo>
                <a:pt x="592915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B5E174-182C-4706-B058-87EEADF210F7}">
      <dsp:nvSpPr>
        <dsp:cNvPr id="0" name=""/>
        <dsp:cNvSpPr/>
      </dsp:nvSpPr>
      <dsp:spPr>
        <a:xfrm>
          <a:off x="2863865" y="1335050"/>
          <a:ext cx="592915" cy="901624"/>
        </a:xfrm>
        <a:custGeom>
          <a:avLst/>
          <a:gdLst/>
          <a:ahLst/>
          <a:cxnLst/>
          <a:rect l="0" t="0" r="0" b="0"/>
          <a:pathLst>
            <a:path>
              <a:moveTo>
                <a:pt x="592915" y="0"/>
              </a:moveTo>
              <a:lnTo>
                <a:pt x="592915" y="798721"/>
              </a:lnTo>
              <a:lnTo>
                <a:pt x="0" y="798721"/>
              </a:lnTo>
              <a:lnTo>
                <a:pt x="0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182D7F-DA5F-4DE2-9670-7BE0842E5B99}">
      <dsp:nvSpPr>
        <dsp:cNvPr id="0" name=""/>
        <dsp:cNvSpPr/>
      </dsp:nvSpPr>
      <dsp:spPr>
        <a:xfrm>
          <a:off x="1678033" y="1335050"/>
          <a:ext cx="1778747" cy="901624"/>
        </a:xfrm>
        <a:custGeom>
          <a:avLst/>
          <a:gdLst/>
          <a:ahLst/>
          <a:cxnLst/>
          <a:rect l="0" t="0" r="0" b="0"/>
          <a:pathLst>
            <a:path>
              <a:moveTo>
                <a:pt x="1778747" y="0"/>
              </a:moveTo>
              <a:lnTo>
                <a:pt x="1778747" y="798721"/>
              </a:lnTo>
              <a:lnTo>
                <a:pt x="0" y="798721"/>
              </a:lnTo>
              <a:lnTo>
                <a:pt x="0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D06FF-6972-453D-A6C8-01FF0D53DDD6}">
      <dsp:nvSpPr>
        <dsp:cNvPr id="0" name=""/>
        <dsp:cNvSpPr/>
      </dsp:nvSpPr>
      <dsp:spPr>
        <a:xfrm>
          <a:off x="492202" y="1335050"/>
          <a:ext cx="2964579" cy="901624"/>
        </a:xfrm>
        <a:custGeom>
          <a:avLst/>
          <a:gdLst/>
          <a:ahLst/>
          <a:cxnLst/>
          <a:rect l="0" t="0" r="0" b="0"/>
          <a:pathLst>
            <a:path>
              <a:moveTo>
                <a:pt x="2964579" y="0"/>
              </a:moveTo>
              <a:lnTo>
                <a:pt x="2964579" y="798721"/>
              </a:lnTo>
              <a:lnTo>
                <a:pt x="0" y="798721"/>
              </a:lnTo>
              <a:lnTo>
                <a:pt x="0" y="901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618C1-A7D8-4EE8-8D6E-108216B86BD3}">
      <dsp:nvSpPr>
        <dsp:cNvPr id="0" name=""/>
        <dsp:cNvSpPr/>
      </dsp:nvSpPr>
      <dsp:spPr>
        <a:xfrm>
          <a:off x="2966768" y="845037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ts val="1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0" kern="1200" dirty="0" smtClean="0">
              <a:latin typeface="Adobe 繁黑體 Std B" pitchFamily="34" charset="-120"/>
              <a:ea typeface="Adobe 繁黑體 Std B" pitchFamily="34" charset="-120"/>
            </a:rPr>
            <a:t>輔大教程</a:t>
          </a:r>
          <a:endParaRPr lang="zh-TW" altLang="en-US" sz="1200" b="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966768" y="845037"/>
        <a:ext cx="980026" cy="490013"/>
      </dsp:txXfrm>
    </dsp:sp>
    <dsp:sp modelId="{347DDA7A-6B68-46D8-86C5-63FAF384BEEA}">
      <dsp:nvSpPr>
        <dsp:cNvPr id="0" name=""/>
        <dsp:cNvSpPr/>
      </dsp:nvSpPr>
      <dsp:spPr>
        <a:xfrm>
          <a:off x="2188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動態股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188" y="2236675"/>
        <a:ext cx="980026" cy="490013"/>
      </dsp:txXfrm>
    </dsp:sp>
    <dsp:sp modelId="{6BAAC6C6-3AF4-4A3E-A629-0CE525E23CB8}">
      <dsp:nvSpPr>
        <dsp:cNvPr id="0" name=""/>
        <dsp:cNvSpPr/>
      </dsp:nvSpPr>
      <dsp:spPr>
        <a:xfrm>
          <a:off x="1188020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靜態股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1188020" y="2236675"/>
        <a:ext cx="980026" cy="490013"/>
      </dsp:txXfrm>
    </dsp:sp>
    <dsp:sp modelId="{A66EE8B0-CFF2-443D-8F30-57AF00D02BEA}">
      <dsp:nvSpPr>
        <dsp:cNvPr id="0" name=""/>
        <dsp:cNvSpPr/>
      </dsp:nvSpPr>
      <dsp:spPr>
        <a:xfrm>
          <a:off x="2373852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體育股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373852" y="2236675"/>
        <a:ext cx="980026" cy="490013"/>
      </dsp:txXfrm>
    </dsp:sp>
    <dsp:sp modelId="{AAECE2A4-0FDF-46B6-8F75-405370C66221}">
      <dsp:nvSpPr>
        <dsp:cNvPr id="0" name=""/>
        <dsp:cNvSpPr/>
      </dsp:nvSpPr>
      <dsp:spPr>
        <a:xfrm>
          <a:off x="3559684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活動股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3559684" y="2236675"/>
        <a:ext cx="980026" cy="490013"/>
      </dsp:txXfrm>
    </dsp:sp>
    <dsp:sp modelId="{7E5EAF06-2C65-44DB-8270-884AF69ACA72}">
      <dsp:nvSpPr>
        <dsp:cNvPr id="0" name=""/>
        <dsp:cNvSpPr/>
      </dsp:nvSpPr>
      <dsp:spPr>
        <a:xfrm>
          <a:off x="4745516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主題股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4745516" y="2236675"/>
        <a:ext cx="980026" cy="490013"/>
      </dsp:txXfrm>
    </dsp:sp>
    <dsp:sp modelId="{BBA453CD-DB13-460D-89D8-953E95C1C2F5}">
      <dsp:nvSpPr>
        <dsp:cNvPr id="0" name=""/>
        <dsp:cNvSpPr/>
      </dsp:nvSpPr>
      <dsp:spPr>
        <a:xfrm>
          <a:off x="5931347" y="2236675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機動股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5931347" y="2236675"/>
        <a:ext cx="980026" cy="490013"/>
      </dsp:txXfrm>
    </dsp:sp>
    <dsp:sp modelId="{3379F19D-E588-4BAB-8C85-74C68CAA9A4E}">
      <dsp:nvSpPr>
        <dsp:cNvPr id="0" name=""/>
        <dsp:cNvSpPr/>
      </dsp:nvSpPr>
      <dsp:spPr>
        <a:xfrm>
          <a:off x="2373852" y="1540856"/>
          <a:ext cx="980026" cy="490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Adobe 繁黑體 Std B" pitchFamily="34" charset="-120"/>
              <a:ea typeface="Adobe 繁黑體 Std B" pitchFamily="34" charset="-120"/>
            </a:rPr>
            <a:t>營長／副營長</a:t>
          </a:r>
          <a:endParaRPr lang="zh-TW" altLang="en-US" sz="1200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373852" y="1540856"/>
        <a:ext cx="980026" cy="49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0384" y="2427734"/>
            <a:ext cx="48600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6600" dirty="0" smtClean="0">
                <a:solidFill>
                  <a:schemeClr val="bg1"/>
                </a:solidFill>
                <a:effectLst/>
                <a:latin typeface="Adobe 繁黑體 Std B" pitchFamily="34" charset="-120"/>
                <a:ea typeface="Adobe 繁黑體 Std B" pitchFamily="34" charset="-120"/>
                <a:cs typeface="Arial" pitchFamily="34" charset="0"/>
              </a:rPr>
              <a:t>106</a:t>
            </a:r>
            <a:r>
              <a:rPr lang="zh-TW" altLang="en-US" sz="6600" dirty="0" smtClean="0">
                <a:solidFill>
                  <a:schemeClr val="bg1"/>
                </a:solidFill>
                <a:effectLst/>
                <a:latin typeface="Adobe 繁黑體 Std B" pitchFamily="34" charset="-120"/>
                <a:ea typeface="Adobe 繁黑體 Std B" pitchFamily="34" charset="-120"/>
                <a:cs typeface="Arial" pitchFamily="34" charset="0"/>
              </a:rPr>
              <a:t> 小教</a:t>
            </a:r>
            <a:endParaRPr lang="en-US" altLang="zh-TW" sz="6600" dirty="0" smtClean="0">
              <a:solidFill>
                <a:schemeClr val="bg1"/>
              </a:solidFill>
              <a:effectLst/>
              <a:latin typeface="Adobe 繁黑體 Std B" pitchFamily="34" charset="-120"/>
              <a:ea typeface="Adobe 繁黑體 Std B" pitchFamily="34" charset="-120"/>
              <a:cs typeface="Arial" pitchFamily="34" charset="0"/>
            </a:endParaRPr>
          </a:p>
          <a:p>
            <a:pPr algn="ctr"/>
            <a:r>
              <a:rPr lang="zh-TW" altLang="en-US" sz="5400" dirty="0" smtClean="0">
                <a:solidFill>
                  <a:schemeClr val="bg1"/>
                </a:solidFill>
                <a:effectLst/>
                <a:latin typeface="Adobe 繁黑體 Std B" pitchFamily="34" charset="-120"/>
                <a:ea typeface="Adobe 繁黑體 Std B" pitchFamily="34" charset="-120"/>
                <a:cs typeface="Arial" pitchFamily="34" charset="0"/>
              </a:rPr>
              <a:t>寒營說明會</a:t>
            </a:r>
            <a:endParaRPr lang="en-US" altLang="ko-KR" sz="5400" dirty="0">
              <a:solidFill>
                <a:schemeClr val="bg1"/>
              </a:solidFill>
              <a:effectLst/>
              <a:latin typeface="Adobe 繁黑體 Std B" pitchFamily="34" charset="-120"/>
              <a:ea typeface="Adobe 繁黑體 Std B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339502"/>
            <a:ext cx="7524328" cy="884466"/>
          </a:xfrm>
        </p:spPr>
        <p:txBody>
          <a:bodyPr/>
          <a:lstStyle/>
          <a:p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合作學校／營期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79712" y="1563638"/>
            <a:ext cx="6912768" cy="20162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▲"/>
            </a:pP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合作學校：新北市／林口區／南勢國小</a:t>
            </a:r>
            <a:endParaRPr lang="en-US" altLang="zh-TW" dirty="0" smtClean="0">
              <a:latin typeface="Adobe 繁黑體 Std B" pitchFamily="34" charset="-120"/>
              <a:ea typeface="Adobe 繁黑體 Std B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營期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：</a:t>
            </a:r>
            <a:endParaRPr lang="en-US" altLang="zh-TW" dirty="0" smtClean="0">
              <a:latin typeface="Adobe 繁黑體 Std B" pitchFamily="34" charset="-120"/>
              <a:ea typeface="Adobe 繁黑體 Std B" pitchFamily="34" charset="-120"/>
            </a:endParaRPr>
          </a:p>
          <a:p>
            <a:pPr marL="1257300" lvl="1" indent="-514350">
              <a:buFont typeface="+mj-lt"/>
              <a:buAutoNum type="alphaUcPeriod"/>
            </a:pPr>
            <a:r>
              <a:rPr lang="zh-TW" altLang="en-US" sz="1800" dirty="0" smtClean="0">
                <a:latin typeface="Adobe 繁黑體 Std B" pitchFamily="34" charset="-120"/>
                <a:ea typeface="Adobe 繁黑體 Std B" pitchFamily="34" charset="-120"/>
              </a:rPr>
              <a:t>入校</a:t>
            </a:r>
            <a:r>
              <a:rPr lang="zh-TW" altLang="en-US" sz="1800" dirty="0">
                <a:latin typeface="Adobe 繁黑體 Std B" pitchFamily="34" charset="-120"/>
                <a:ea typeface="Adobe 繁黑體 Std B" pitchFamily="34" charset="-120"/>
              </a:rPr>
              <a:t>：</a:t>
            </a:r>
            <a:r>
              <a:rPr lang="en-US" altLang="zh-TW" sz="1800" dirty="0" smtClean="0">
                <a:latin typeface="Adobe 繁黑體 Std B" pitchFamily="34" charset="-120"/>
                <a:ea typeface="Adobe 繁黑體 Std B" pitchFamily="34" charset="-120"/>
              </a:rPr>
              <a:t>01/28</a:t>
            </a:r>
            <a:r>
              <a:rPr lang="zh-TW" altLang="en-US" sz="1800" dirty="0" smtClean="0">
                <a:latin typeface="Adobe 繁黑體 Std B" pitchFamily="34" charset="-120"/>
                <a:ea typeface="Adobe 繁黑體 Std B" pitchFamily="34" charset="-120"/>
              </a:rPr>
              <a:t>（日）</a:t>
            </a:r>
            <a:endParaRPr lang="en-US" altLang="zh-TW" sz="18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pPr marL="1257300" lvl="1" indent="-514350">
              <a:buFont typeface="+mj-lt"/>
              <a:buAutoNum type="alphaUcPeriod"/>
            </a:pPr>
            <a:r>
              <a:rPr lang="zh-TW" altLang="en-US" sz="1800" dirty="0" smtClean="0">
                <a:latin typeface="Adobe 繁黑體 Std B" pitchFamily="34" charset="-120"/>
                <a:ea typeface="Adobe 繁黑體 Std B" pitchFamily="34" charset="-120"/>
              </a:rPr>
              <a:t>上營：</a:t>
            </a:r>
            <a:r>
              <a:rPr lang="en-US" altLang="zh-TW" sz="1800" dirty="0" smtClean="0">
                <a:latin typeface="Adobe 繁黑體 Std B" pitchFamily="34" charset="-120"/>
                <a:ea typeface="Adobe 繁黑體 Std B" pitchFamily="34" charset="-120"/>
              </a:rPr>
              <a:t>01/29</a:t>
            </a:r>
            <a:r>
              <a:rPr lang="zh-TW" altLang="en-US" sz="1800" dirty="0" smtClean="0">
                <a:latin typeface="Adobe 繁黑體 Std B" pitchFamily="34" charset="-120"/>
                <a:ea typeface="Adobe 繁黑體 Std B" pitchFamily="34" charset="-120"/>
              </a:rPr>
              <a:t>（一）～</a:t>
            </a:r>
            <a:r>
              <a:rPr lang="en-US" altLang="zh-TW" sz="1800" dirty="0" smtClean="0">
                <a:latin typeface="Adobe 繁黑體 Std B" pitchFamily="34" charset="-120"/>
                <a:ea typeface="Adobe 繁黑體 Std B" pitchFamily="34" charset="-120"/>
              </a:rPr>
              <a:t>02/02</a:t>
            </a:r>
            <a:r>
              <a:rPr lang="zh-TW" altLang="en-US" sz="1800" dirty="0" smtClean="0">
                <a:latin typeface="Adobe 繁黑體 Std B" pitchFamily="34" charset="-120"/>
                <a:ea typeface="Adobe 繁黑體 Std B" pitchFamily="34" charset="-120"/>
              </a:rPr>
              <a:t>（五）合計五天。</a:t>
            </a:r>
            <a:endParaRPr lang="en-US" altLang="zh-TW" sz="18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pPr marL="1200150" lvl="1" indent="-457200">
              <a:buFont typeface="Wingdings" panose="05000000000000000000" pitchFamily="2" charset="2"/>
              <a:buChar char="p"/>
            </a:pPr>
            <a:endParaRPr lang="en-US" altLang="zh-TW" dirty="0" smtClean="0"/>
          </a:p>
          <a:p>
            <a:pPr marL="342900" indent="-342900">
              <a:buFont typeface="Arial" panose="020B0604020202020204" pitchFamily="34" charset="0"/>
              <a:buChar char="▲"/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87824" y="3363838"/>
            <a:ext cx="4572000" cy="1077218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營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隊期間皆住校</a:t>
            </a:r>
            <a:endParaRPr lang="zh-TW" altLang="en-US" sz="1600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營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隊期間不可請假</a:t>
            </a:r>
            <a:endParaRPr lang="zh-TW" altLang="en-US" sz="1600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須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參加營隊前籌備會</a:t>
            </a:r>
            <a:endParaRPr lang="zh-TW" altLang="en-US" sz="1600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活動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採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計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：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實地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時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數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＆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服務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時數</a:t>
            </a:r>
            <a:endParaRPr lang="zh-TW" altLang="en-US" sz="1600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332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267494"/>
            <a:ext cx="7524328" cy="884466"/>
          </a:xfrm>
        </p:spPr>
        <p:txBody>
          <a:bodyPr/>
          <a:lstStyle/>
          <a:p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預計招募人數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▲"/>
            </a:pPr>
            <a:r>
              <a:rPr lang="zh-TW" altLang="en-US" sz="2000" dirty="0">
                <a:latin typeface="Adobe 繁黑體 Std B" pitchFamily="34" charset="-120"/>
                <a:ea typeface="Adobe 繁黑體 Std B" pitchFamily="34" charset="-120"/>
              </a:rPr>
              <a:t>工作人員：</a:t>
            </a:r>
            <a:r>
              <a:rPr lang="zh-TW" altLang="en-US" sz="2000" dirty="0" smtClean="0">
                <a:latin typeface="Adobe 繁黑體 Std B" pitchFamily="34" charset="-120"/>
                <a:ea typeface="Adobe 繁黑體 Std B" pitchFamily="34" charset="-120"/>
              </a:rPr>
              <a:t>２３人</a:t>
            </a:r>
            <a:endParaRPr lang="zh-TW" altLang="en-US" sz="2000" dirty="0"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▲"/>
            </a:pPr>
            <a:r>
              <a:rPr lang="zh-TW" altLang="en-US" sz="2000" dirty="0">
                <a:latin typeface="Adobe 繁黑體 Std B" pitchFamily="34" charset="-120"/>
                <a:ea typeface="Adobe 繁黑體 Std B" pitchFamily="34" charset="-120"/>
              </a:rPr>
              <a:t>學員：國小一～六年級學生</a:t>
            </a:r>
          </a:p>
          <a:p>
            <a:pPr marL="285750" indent="-285750">
              <a:buFont typeface="Arial" panose="020B0604020202020204" pitchFamily="34" charset="0"/>
              <a:buChar char="▲"/>
            </a:pPr>
            <a:endParaRPr lang="en-US" altLang="zh-TW" sz="2000" b="1" dirty="0" smtClean="0"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▲"/>
            </a:pPr>
            <a:r>
              <a:rPr lang="zh-TW" altLang="en-US" sz="2000" b="1" dirty="0" smtClean="0">
                <a:latin typeface="Adobe 繁黑體 Std B" pitchFamily="34" charset="-120"/>
                <a:ea typeface="Adobe 繁黑體 Std B" pitchFamily="34" charset="-120"/>
              </a:rPr>
              <a:t>系統</a:t>
            </a:r>
            <a:r>
              <a:rPr lang="zh-TW" altLang="en-US" sz="2000" b="1" dirty="0">
                <a:latin typeface="Adobe 繁黑體 Std B" pitchFamily="34" charset="-120"/>
                <a:ea typeface="Adobe 繁黑體 Std B" pitchFamily="34" charset="-120"/>
              </a:rPr>
              <a:t>報名時間：</a:t>
            </a:r>
            <a:endParaRPr lang="zh-TW" altLang="en-US" sz="2000" dirty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zh-TW" altLang="en-US" sz="2000" dirty="0" smtClean="0">
                <a:latin typeface="Adobe 繁黑體 Std B" pitchFamily="34" charset="-120"/>
                <a:ea typeface="Adobe 繁黑體 Std B" pitchFamily="34" charset="-120"/>
              </a:rPr>
              <a:t>　</a:t>
            </a:r>
            <a:r>
              <a:rPr lang="en-US" altLang="zh-TW" sz="2000" dirty="0">
                <a:latin typeface="Adobe 繁黑體 Std B" pitchFamily="34" charset="-120"/>
                <a:ea typeface="Adobe 繁黑體 Std B" pitchFamily="34" charset="-120"/>
              </a:rPr>
              <a:t>2017-11-10  20:00:00 ~ 2017-11-17  23:59:59</a:t>
            </a:r>
            <a:endParaRPr lang="zh-TW" altLang="en-US" sz="2000" dirty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707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51720" y="189627"/>
            <a:ext cx="7524328" cy="884466"/>
          </a:xfrm>
        </p:spPr>
        <p:txBody>
          <a:bodyPr/>
          <a:lstStyle/>
          <a:p>
            <a:r>
              <a:rPr lang="zh-TW" altLang="en-US" b="0" dirty="0">
                <a:latin typeface="Adobe 繁黑體 Std B" pitchFamily="34" charset="-120"/>
                <a:ea typeface="Adobe 繁黑體 Std B" pitchFamily="34" charset="-120"/>
              </a:rPr>
              <a:t>營隊前籌備時程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0"/>
          </p:nvPr>
        </p:nvSpPr>
        <p:spPr>
          <a:xfrm>
            <a:off x="1691680" y="2571750"/>
            <a:ext cx="6912768" cy="2232248"/>
          </a:xfrm>
        </p:spPr>
        <p:txBody>
          <a:bodyPr/>
          <a:lstStyle/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分工說明會：１１／２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２（三）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第一次籌備：１１／２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９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 （三）</a:t>
            </a: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第二次籌備：１２／０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６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 （三）</a:t>
            </a: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第三次籌備：１２／１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３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 （三）</a:t>
            </a: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第四次籌備：１２／２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７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 （三）</a:t>
            </a:r>
            <a:endParaRPr lang="en-US" altLang="zh-TW" dirty="0">
              <a:latin typeface="Adobe 繁黑體 Std B" pitchFamily="34" charset="-120"/>
              <a:ea typeface="Adobe 繁黑體 Std B" pitchFamily="34" charset="-120"/>
            </a:endParaRP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第五次籌備：０１／１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０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 （三）</a:t>
            </a: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集訓期：１／２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２（一）－</a:t>
            </a: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１／２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５（四）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  <a:p>
            <a:pPr marL="342900" indent="-342900" fontAlgn="base">
              <a:buFont typeface="Arial" pitchFamily="34" charset="0"/>
              <a:buChar char="▲"/>
            </a:pPr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出發南勢場佈：０１／２８</a:t>
            </a:r>
          </a:p>
        </p:txBody>
      </p:sp>
      <p:sp>
        <p:nvSpPr>
          <p:cNvPr id="5" name="矩形 4"/>
          <p:cNvSpPr/>
          <p:nvPr/>
        </p:nvSpPr>
        <p:spPr>
          <a:xfrm>
            <a:off x="2051720" y="1059582"/>
            <a:ext cx="4572000" cy="132343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地點：ＬＥ７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０２</a:t>
            </a:r>
            <a:endParaRPr lang="zh-TW" altLang="en-US" sz="1600" b="1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時間：１２：３０－１５</a:t>
            </a: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：３０</a:t>
            </a:r>
            <a:endParaRPr lang="en-US" altLang="zh-TW" sz="1600" b="1" dirty="0" smtClean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endParaRPr lang="zh-TW" altLang="en-US" sz="1600" b="1" dirty="0">
              <a:solidFill>
                <a:srgbClr val="00206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zh-TW" altLang="en-US" sz="1600" b="1" dirty="0" smtClean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請假</a:t>
            </a: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不可超過２次，不接受當天請假</a:t>
            </a: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zh-TW" altLang="en-US" sz="1600" b="1" dirty="0">
                <a:solidFill>
                  <a:srgbClr val="002060"/>
                </a:solidFill>
                <a:latin typeface="Adobe 繁黑體 Std B" pitchFamily="34" charset="-120"/>
                <a:ea typeface="Adobe 繁黑體 Std B" pitchFamily="34" charset="-120"/>
              </a:rPr>
              <a:t>每次籌會皆簽到簽退（採計服務時數）</a:t>
            </a:r>
          </a:p>
        </p:txBody>
      </p:sp>
    </p:spTree>
    <p:extLst>
      <p:ext uri="{BB962C8B-B14F-4D97-AF65-F5344CB8AC3E}">
        <p14:creationId xmlns:p14="http://schemas.microsoft.com/office/powerpoint/2010/main" val="231321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195486"/>
            <a:ext cx="7524328" cy="884466"/>
          </a:xfrm>
        </p:spPr>
        <p:txBody>
          <a:bodyPr/>
          <a:lstStyle/>
          <a:p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營隊組織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445919520"/>
              </p:ext>
            </p:extLst>
          </p:nvPr>
        </p:nvGraphicFramePr>
        <p:xfrm>
          <a:off x="1907704" y="411510"/>
          <a:ext cx="6913563" cy="357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195736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3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347864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3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40399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2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724128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4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100392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6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948264" y="3291830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3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707904" y="1995686"/>
            <a:ext cx="43204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2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01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274</Words>
  <Application>Microsoft Office PowerPoint</Application>
  <PresentationFormat>如螢幕大小 (16:9)</PresentationFormat>
  <Paragraphs>47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</vt:i4>
      </vt:variant>
    </vt:vector>
  </HeadingPairs>
  <TitlesOfParts>
    <vt:vector size="7" baseType="lpstr">
      <vt:lpstr>Office Theme</vt:lpstr>
      <vt:lpstr>Custom Design</vt:lpstr>
      <vt:lpstr>PowerPoint 簡報</vt:lpstr>
      <vt:lpstr>合作學校／營期</vt:lpstr>
      <vt:lpstr>預計招募人數</vt:lpstr>
      <vt:lpstr>營隊前籌備時程</vt:lpstr>
      <vt:lpstr>營隊組織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34</cp:revision>
  <dcterms:created xsi:type="dcterms:W3CDTF">2014-04-01T16:27:38Z</dcterms:created>
  <dcterms:modified xsi:type="dcterms:W3CDTF">2017-11-08T12:51:01Z</dcterms:modified>
</cp:coreProperties>
</file>