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60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輔仁大學師資培育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度第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學期教育實習課程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713481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實習選校作業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106/11/23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994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40069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順序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890345"/>
            <a:ext cx="10199077" cy="3912577"/>
          </a:xfrm>
        </p:spPr>
        <p:txBody>
          <a:bodyPr>
            <a:normAutofit/>
          </a:bodyPr>
          <a:lstStyle/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中心公告之實習分發積分排序依序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師資生依成績高低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結業校友依成績高低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27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64223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實習分發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原則：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3531" y="1767254"/>
            <a:ext cx="10024989" cy="448407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申請實習分發者，實習分發當日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必須親自或委託他人出席並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全程參與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實習學校公開分發作業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不得藉故提前離開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。未依規定參與分發作業者，由本中心逕行分發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TW" altLang="en-US" sz="12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校實習分發名額以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不超過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人為原則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選填之實習學校若需「面談或取得實習同意書」者，選填者應自行持教育實習同意書前往實習學校面談，如未獲同意，得由本中心輔導至其他實習合作學校實習。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特案實習學校者需自行取得實習學校實習同意書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37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26245" y="844061"/>
            <a:ext cx="10290517" cy="52753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需「面談或取得實習同意書」者，請儘速與校方聯繫面談時間，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核章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實習同意書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學校聯絡方式請洽中心辦公室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實習學生基本資料表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五）下午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繳交至中心辦公室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（貼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吋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半身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照片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報考研究所同學，請於繳交實習學生基本資料表時，於基本資料表上以鉛筆註記，俾利知會實習學校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</a:t>
            </a:r>
            <a:r>
              <a:rPr lang="zh-TW" altLang="en-US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完全中學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者，若欲至高中部實習，可於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基本資料表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上註記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擬實習階段別為高中部。</a:t>
            </a:r>
            <a:r>
              <a:rPr lang="zh-TW" altLang="en-US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但實際實習階段別仍須尊重實習學校的安排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1188415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45</TotalTime>
  <Words>322</Words>
  <Application>Microsoft Office PowerPoint</Application>
  <PresentationFormat>寬螢幕</PresentationFormat>
  <Paragraphs>25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標楷體</vt:lpstr>
      <vt:lpstr>Corbel</vt:lpstr>
      <vt:lpstr>Wingdings</vt:lpstr>
      <vt:lpstr>基礎</vt:lpstr>
      <vt:lpstr>輔仁大學師資培育中心  107學年度第1學期教育實習課程 </vt:lpstr>
      <vt:lpstr>實習分發順序：</vt:lpstr>
      <vt:lpstr>實習分發原則：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輔仁大學師資培育中心  106學年度第1學期教育實習課程</dc:title>
  <dc:creator>User</dc:creator>
  <cp:lastModifiedBy>User</cp:lastModifiedBy>
  <cp:revision>27</cp:revision>
  <dcterms:created xsi:type="dcterms:W3CDTF">2016-11-15T01:09:12Z</dcterms:created>
  <dcterms:modified xsi:type="dcterms:W3CDTF">2017-11-22T07:41:54Z</dcterms:modified>
</cp:coreProperties>
</file>